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59" d="100"/>
          <a:sy n="59" d="100"/>
        </p:scale>
        <p:origin x="570" y="72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9BF603E1-7EB4-374A-3DC6-613667255FE5}"/>
              </a:ext>
            </a:extLst>
          </p:cNvPr>
          <p:cNvSpPr/>
          <p:nvPr/>
        </p:nvSpPr>
        <p:spPr>
          <a:xfrm>
            <a:off x="659272" y="5350720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</a:rPr>
              <a:t>2025-2026 г.</a:t>
            </a:r>
          </a:p>
        </p:txBody>
      </p:sp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Юриспруденция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954204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013702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591818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355424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80</Words>
  <Application>Microsoft Office PowerPoint</Application>
  <PresentationFormat>Широкоэкранный</PresentationFormat>
  <Paragraphs>77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Гуков Павел Валерьевич</cp:lastModifiedBy>
  <cp:revision>55</cp:revision>
  <dcterms:created xsi:type="dcterms:W3CDTF">2024-03-21T14:24:58Z</dcterms:created>
  <dcterms:modified xsi:type="dcterms:W3CDTF">2026-04-06T06:03:52Z</dcterms:modified>
</cp:coreProperties>
</file>