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264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5-2026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Юриспруденция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96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24424" y="4716166"/>
            <a:ext cx="944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  4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97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  3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97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476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3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20867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707366" y="2460884"/>
            <a:ext cx="1387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54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Гуков Павел Валерьевич</cp:lastModifiedBy>
  <cp:revision>23</cp:revision>
  <dcterms:created xsi:type="dcterms:W3CDTF">2024-03-21T14:24:58Z</dcterms:created>
  <dcterms:modified xsi:type="dcterms:W3CDTF">2026-04-06T04:23:12Z</dcterms:modified>
</cp:coreProperties>
</file>