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7"/>
  </p:notesMasterIdLst>
  <p:sldIdLst>
    <p:sldId id="284" r:id="rId3"/>
    <p:sldId id="279" r:id="rId4"/>
    <p:sldId id="278" r:id="rId5"/>
    <p:sldId id="28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D51"/>
    <a:srgbClr val="3A77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9" d="100"/>
          <a:sy n="59" d="100"/>
        </p:scale>
        <p:origin x="84" y="456"/>
      </p:cViewPr>
      <p:guideLst>
        <p:guide pos="3840"/>
        <p:guide orient="horz" pos="35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55B02-95E8-4932-900D-5554FAF15A4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3D0A28-492F-4899-95DC-D9D2C5252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66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05D92-EBCE-4A4D-87ED-ED4D330B6D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8FB308-1058-49E8-BE28-2D9A2481BC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97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54FA999-162E-41A2-8DDD-8BD45A2D6A4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63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040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110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187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2082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79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049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804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048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5410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4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41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C234FA6-0D77-4ABF-9EA3-961D17478B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педагогических работников профессиональной организации об удовлетворенности условиями и организацией образовательной деятельности в рамках реализации образовательных программ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942303" y="5119103"/>
            <a:ext cx="1757354" cy="434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5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-2026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7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125B50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T Hoves" panose="02000503030000020004"/>
                <a:ea typeface="+mn-ea"/>
                <a:cs typeface="+mn-cs"/>
              </a:rPr>
              <a:t>Экономика и бухгалтерский учет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14">
            <a:extLst>
              <a:ext uri="{FF2B5EF4-FFF2-40B4-BE49-F238E27FC236}">
                <a16:creationId xmlns:a16="http://schemas.microsoft.com/office/drawing/2014/main" id="{8D60E88F-7ECE-426D-99F2-E2D9E85C83BC}"/>
              </a:ext>
            </a:extLst>
          </p:cNvPr>
          <p:cNvSpPr txBox="1"/>
          <p:nvPr/>
        </p:nvSpPr>
        <p:spPr>
          <a:xfrm>
            <a:off x="636870" y="2679741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81</a:t>
            </a:r>
          </a:p>
        </p:txBody>
      </p:sp>
      <p:sp>
        <p:nvSpPr>
          <p:cNvPr id="55" name="TextBox 17">
            <a:extLst>
              <a:ext uri="{FF2B5EF4-FFF2-40B4-BE49-F238E27FC236}">
                <a16:creationId xmlns:a16="http://schemas.microsoft.com/office/drawing/2014/main" id="{2A6637F8-5D8F-4D26-AA5B-62545DF82C0F}"/>
              </a:ext>
            </a:extLst>
          </p:cNvPr>
          <p:cNvSpPr txBox="1"/>
          <p:nvPr/>
        </p:nvSpPr>
        <p:spPr>
          <a:xfrm>
            <a:off x="720817" y="4760752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19</a:t>
            </a:r>
          </a:p>
        </p:txBody>
      </p:sp>
      <p:sp>
        <p:nvSpPr>
          <p:cNvPr id="56" name="TextBox 21">
            <a:extLst>
              <a:ext uri="{FF2B5EF4-FFF2-40B4-BE49-F238E27FC236}">
                <a16:creationId xmlns:a16="http://schemas.microsoft.com/office/drawing/2014/main" id="{EB440DDD-9AE9-4CD6-A465-512DF6205423}"/>
              </a:ext>
            </a:extLst>
          </p:cNvPr>
          <p:cNvSpPr txBox="1"/>
          <p:nvPr/>
        </p:nvSpPr>
        <p:spPr>
          <a:xfrm>
            <a:off x="5342614" y="269975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spc="-100" dirty="0">
                <a:latin typeface="TT Hoves" panose="02000503030000020004" charset="-52"/>
              </a:rPr>
              <a:t>86</a:t>
            </a:r>
          </a:p>
        </p:txBody>
      </p:sp>
      <p:sp>
        <p:nvSpPr>
          <p:cNvPr id="57" name="TextBox 25">
            <a:extLst>
              <a:ext uri="{FF2B5EF4-FFF2-40B4-BE49-F238E27FC236}">
                <a16:creationId xmlns:a16="http://schemas.microsoft.com/office/drawing/2014/main" id="{272ED7D6-473E-42B0-AB0F-CBE9E4EECCF8}"/>
              </a:ext>
            </a:extLst>
          </p:cNvPr>
          <p:cNvSpPr txBox="1"/>
          <p:nvPr/>
        </p:nvSpPr>
        <p:spPr>
          <a:xfrm>
            <a:off x="5624424" y="4716166"/>
            <a:ext cx="944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14</a:t>
            </a:r>
          </a:p>
        </p:txBody>
      </p:sp>
      <p:sp>
        <p:nvSpPr>
          <p:cNvPr id="58" name="TextBox 28">
            <a:extLst>
              <a:ext uri="{FF2B5EF4-FFF2-40B4-BE49-F238E27FC236}">
                <a16:creationId xmlns:a16="http://schemas.microsoft.com/office/drawing/2014/main" id="{6590AFEC-F576-4148-B8F6-EF97D1A45CC6}"/>
              </a:ext>
            </a:extLst>
          </p:cNvPr>
          <p:cNvSpPr txBox="1"/>
          <p:nvPr/>
        </p:nvSpPr>
        <p:spPr>
          <a:xfrm>
            <a:off x="2889869" y="2699757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84</a:t>
            </a:r>
          </a:p>
        </p:txBody>
      </p:sp>
      <p:sp>
        <p:nvSpPr>
          <p:cNvPr id="59" name="TextBox 32">
            <a:extLst>
              <a:ext uri="{FF2B5EF4-FFF2-40B4-BE49-F238E27FC236}">
                <a16:creationId xmlns:a16="http://schemas.microsoft.com/office/drawing/2014/main" id="{B0A0E8A0-D8D2-4269-B5C1-CB154AB5FC8B}"/>
              </a:ext>
            </a:extLst>
          </p:cNvPr>
          <p:cNvSpPr txBox="1"/>
          <p:nvPr/>
        </p:nvSpPr>
        <p:spPr>
          <a:xfrm>
            <a:off x="3149052" y="4716166"/>
            <a:ext cx="1114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16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1849EF01-3E53-4F73-9460-162CCA2C36FD}"/>
              </a:ext>
            </a:extLst>
          </p:cNvPr>
          <p:cNvSpPr txBox="1"/>
          <p:nvPr/>
        </p:nvSpPr>
        <p:spPr>
          <a:xfrm>
            <a:off x="7697759" y="2699758"/>
            <a:ext cx="15159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1" name="TextBox 40">
            <a:extLst>
              <a:ext uri="{FF2B5EF4-FFF2-40B4-BE49-F238E27FC236}">
                <a16:creationId xmlns:a16="http://schemas.microsoft.com/office/drawing/2014/main" id="{24EA14B9-42BF-43D2-8753-E88B561AA566}"/>
              </a:ext>
            </a:extLst>
          </p:cNvPr>
          <p:cNvSpPr txBox="1"/>
          <p:nvPr/>
        </p:nvSpPr>
        <p:spPr>
          <a:xfrm>
            <a:off x="8110865" y="471616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  <p:sp>
        <p:nvSpPr>
          <p:cNvPr id="62" name="TextBox 50">
            <a:extLst>
              <a:ext uri="{FF2B5EF4-FFF2-40B4-BE49-F238E27FC236}">
                <a16:creationId xmlns:a16="http://schemas.microsoft.com/office/drawing/2014/main" id="{E18DAC64-DE34-4BF3-8BF3-3E8601382549}"/>
              </a:ext>
            </a:extLst>
          </p:cNvPr>
          <p:cNvSpPr txBox="1"/>
          <p:nvPr/>
        </p:nvSpPr>
        <p:spPr>
          <a:xfrm>
            <a:off x="10310545" y="4760752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14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B686EA0-14B1-4995-ACC3-05B00823CF6B}"/>
              </a:ext>
            </a:extLst>
          </p:cNvPr>
          <p:cNvSpPr txBox="1"/>
          <p:nvPr/>
        </p:nvSpPr>
        <p:spPr>
          <a:xfrm>
            <a:off x="10196017" y="2699757"/>
            <a:ext cx="1162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86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14">
            <a:extLst>
              <a:ext uri="{FF2B5EF4-FFF2-40B4-BE49-F238E27FC236}">
                <a16:creationId xmlns:a16="http://schemas.microsoft.com/office/drawing/2014/main" id="{2A0AE468-7D0C-4A60-8523-22E71560E66F}"/>
              </a:ext>
            </a:extLst>
          </p:cNvPr>
          <p:cNvSpPr txBox="1"/>
          <p:nvPr/>
        </p:nvSpPr>
        <p:spPr>
          <a:xfrm>
            <a:off x="857444" y="246088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94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A36FDC2-674D-47A5-9C15-A80D69C5A29E}"/>
              </a:ext>
            </a:extLst>
          </p:cNvPr>
          <p:cNvSpPr txBox="1"/>
          <p:nvPr/>
        </p:nvSpPr>
        <p:spPr>
          <a:xfrm>
            <a:off x="941391" y="454189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6</a:t>
            </a:r>
          </a:p>
        </p:txBody>
      </p:sp>
      <p:sp>
        <p:nvSpPr>
          <p:cNvPr id="63" name="TextBox 28">
            <a:extLst>
              <a:ext uri="{FF2B5EF4-FFF2-40B4-BE49-F238E27FC236}">
                <a16:creationId xmlns:a16="http://schemas.microsoft.com/office/drawing/2014/main" id="{1277FAC4-52B6-4498-A22B-614B2F4D2B13}"/>
              </a:ext>
            </a:extLst>
          </p:cNvPr>
          <p:cNvSpPr txBox="1"/>
          <p:nvPr/>
        </p:nvSpPr>
        <p:spPr>
          <a:xfrm>
            <a:off x="3668704" y="2545868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94</a:t>
            </a:r>
          </a:p>
        </p:txBody>
      </p:sp>
      <p:sp>
        <p:nvSpPr>
          <p:cNvPr id="64" name="TextBox 32">
            <a:extLst>
              <a:ext uri="{FF2B5EF4-FFF2-40B4-BE49-F238E27FC236}">
                <a16:creationId xmlns:a16="http://schemas.microsoft.com/office/drawing/2014/main" id="{F7F03CDB-EF9C-4B5E-8C6D-0E93C855F90D}"/>
              </a:ext>
            </a:extLst>
          </p:cNvPr>
          <p:cNvSpPr txBox="1"/>
          <p:nvPr/>
        </p:nvSpPr>
        <p:spPr>
          <a:xfrm>
            <a:off x="4006609" y="456227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>
                <a:latin typeface="TT Hoves" panose="02000503030000020004" charset="-52"/>
              </a:rPr>
              <a:t>6</a:t>
            </a:r>
            <a:endParaRPr lang="ru-RU" sz="5400" dirty="0">
              <a:latin typeface="TT Hoves" panose="02000503030000020004" charset="-52"/>
            </a:endParaRPr>
          </a:p>
        </p:txBody>
      </p:sp>
      <p:sp>
        <p:nvSpPr>
          <p:cNvPr id="65" name="TextBox 50">
            <a:extLst>
              <a:ext uri="{FF2B5EF4-FFF2-40B4-BE49-F238E27FC236}">
                <a16:creationId xmlns:a16="http://schemas.microsoft.com/office/drawing/2014/main" id="{E7E98399-4D53-4FF7-81C8-00C11B45D5FA}"/>
              </a:ext>
            </a:extLst>
          </p:cNvPr>
          <p:cNvSpPr txBox="1"/>
          <p:nvPr/>
        </p:nvSpPr>
        <p:spPr>
          <a:xfrm>
            <a:off x="10074662" y="4619736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latin typeface="TT Hoves" panose="02000503030000020004" charset="-52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4CA999E-C639-4FA3-AC45-BF52610B8B4C}"/>
              </a:ext>
            </a:extLst>
          </p:cNvPr>
          <p:cNvSpPr txBox="1"/>
          <p:nvPr/>
        </p:nvSpPr>
        <p:spPr>
          <a:xfrm>
            <a:off x="9874298" y="2566372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100</a:t>
            </a:r>
          </a:p>
        </p:txBody>
      </p:sp>
      <p:sp>
        <p:nvSpPr>
          <p:cNvPr id="67" name="TextBox 36">
            <a:extLst>
              <a:ext uri="{FF2B5EF4-FFF2-40B4-BE49-F238E27FC236}">
                <a16:creationId xmlns:a16="http://schemas.microsoft.com/office/drawing/2014/main" id="{CD0A94F7-BFCA-445D-8FD9-0CD649B30254}"/>
              </a:ext>
            </a:extLst>
          </p:cNvPr>
          <p:cNvSpPr txBox="1"/>
          <p:nvPr/>
        </p:nvSpPr>
        <p:spPr>
          <a:xfrm>
            <a:off x="6773190" y="2558261"/>
            <a:ext cx="1237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90</a:t>
            </a:r>
          </a:p>
        </p:txBody>
      </p:sp>
      <p:sp>
        <p:nvSpPr>
          <p:cNvPr id="68" name="TextBox 40">
            <a:extLst>
              <a:ext uri="{FF2B5EF4-FFF2-40B4-BE49-F238E27FC236}">
                <a16:creationId xmlns:a16="http://schemas.microsoft.com/office/drawing/2014/main" id="{1595F2CD-51B6-422C-A9A3-041F1D544C0D}"/>
              </a:ext>
            </a:extLst>
          </p:cNvPr>
          <p:cNvSpPr txBox="1"/>
          <p:nvPr/>
        </p:nvSpPr>
        <p:spPr>
          <a:xfrm>
            <a:off x="6992984" y="4574669"/>
            <a:ext cx="1080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 charset="-52"/>
              </a:rPr>
              <a:t>10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55</Words>
  <Application>Microsoft Office PowerPoint</Application>
  <PresentationFormat>Широкоэкранный</PresentationFormat>
  <Paragraphs>27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TT Hoves DemiBold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ZAV_SGD</cp:lastModifiedBy>
  <cp:revision>20</cp:revision>
  <dcterms:created xsi:type="dcterms:W3CDTF">2024-03-21T14:24:58Z</dcterms:created>
  <dcterms:modified xsi:type="dcterms:W3CDTF">2026-03-30T02:11:27Z</dcterms:modified>
</cp:coreProperties>
</file>