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97" r:id="rId2"/>
    <p:sldId id="279" r:id="rId3"/>
    <p:sldId id="294" r:id="rId4"/>
    <p:sldId id="286" r:id="rId5"/>
    <p:sldId id="288" r:id="rId6"/>
    <p:sldId id="29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0" pos="3840">
          <p15:clr>
            <a:srgbClr val="A4A3A4"/>
          </p15:clr>
        </p15:guide>
        <p15:guide id="1" orient="horz" pos="3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6E51"/>
    <a:srgbClr val="B5256B"/>
    <a:srgbClr val="236AFF"/>
    <a:srgbClr val="6B2949"/>
    <a:srgbClr val="ECC213"/>
    <a:srgbClr val="10A076"/>
    <a:srgbClr val="0A6D51"/>
    <a:srgbClr val="F0F5F4"/>
    <a:srgbClr val="17F1B1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>
        <p:scale>
          <a:sx n="63" d="100"/>
          <a:sy n="63" d="100"/>
        </p:scale>
        <p:origin x="-138" y="-432"/>
      </p:cViewPr>
      <p:guideLst>
        <p:guide orient="horz" pos="354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B3B2A-3BEE-4049-936E-EBB75FDE76F0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55B70-CB85-445B-80EA-FC0DC3B16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0731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B605D92-EBCE-4A4D-87ED-ED4D330B6D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28" y="5181600"/>
            <a:ext cx="2463687" cy="843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7279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xmlns="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xmlns="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xmlns="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Автоматика и телемеханика на транспорте (</a:t>
            </a:r>
            <a:r>
              <a:rPr lang="ru-RU" sz="3200" b="1" dirty="0" err="1">
                <a:solidFill>
                  <a:prstClr val="black"/>
                </a:solidFill>
                <a:latin typeface="TT Hoves" panose="02000503030000020004"/>
              </a:rPr>
              <a:t>жд</a:t>
            </a:r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 транспорте)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xmlns="" id="{544CEBEB-88B4-47A3-8FEC-8DD6155D48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1233069"/>
              </p:ext>
            </p:extLst>
          </p:nvPr>
        </p:nvGraphicFramePr>
        <p:xfrm>
          <a:off x="0" y="1961350"/>
          <a:ext cx="12104915" cy="4673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xmlns="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xmlns="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xmlns="" val="2518450616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xmlns="" val="378462905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xmlns="" val="3188764467"/>
                    </a:ext>
                  </a:extLst>
                </a:gridCol>
              </a:tblGrid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97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96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89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88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65078742"/>
                  </a:ext>
                </a:extLst>
              </a:tr>
              <a:tr h="136710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11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12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29146996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42100540"/>
                  </a:ext>
                </a:extLst>
              </a:tr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9142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xmlns="" id="{7BB70C2D-4F1E-4885-9248-3CAECFD47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202130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xmlns="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xmlns="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xmlns="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xmlns="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91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89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89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87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11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13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000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Таблица 2">
            <a:extLst>
              <a:ext uri="{FF2B5EF4-FFF2-40B4-BE49-F238E27FC236}">
                <a16:creationId xmlns:a16="http://schemas.microsoft.com/office/drawing/2014/main" xmlns="" id="{AD2A21C9-3BA2-4F30-A04A-6E1F47E8BA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2439284"/>
              </p:ext>
            </p:extLst>
          </p:nvPr>
        </p:nvGraphicFramePr>
        <p:xfrm>
          <a:off x="0" y="2190752"/>
          <a:ext cx="12104915" cy="4408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xmlns="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xmlns="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xmlns="" val="2518450616"/>
                    </a:ext>
                  </a:extLst>
                </a:gridCol>
                <a:gridCol w="2176326">
                  <a:extLst>
                    <a:ext uri="{9D8B030D-6E8A-4147-A177-3AD203B41FA5}">
                      <a16:colId xmlns:a16="http://schemas.microsoft.com/office/drawing/2014/main" xmlns="" val="3784629057"/>
                    </a:ext>
                  </a:extLst>
                </a:gridCol>
                <a:gridCol w="2665640">
                  <a:extLst>
                    <a:ext uri="{9D8B030D-6E8A-4147-A177-3AD203B41FA5}">
                      <a16:colId xmlns:a16="http://schemas.microsoft.com/office/drawing/2014/main" xmlns="" val="3188764467"/>
                    </a:ext>
                  </a:extLst>
                </a:gridCol>
              </a:tblGrid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86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84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93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91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65078742"/>
                  </a:ext>
                </a:extLst>
              </a:tr>
              <a:tr h="119224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14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29146996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42100540"/>
                  </a:ext>
                </a:extLst>
              </a:tr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7004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xmlns="" id="{A40C4703-93D8-43B0-AA94-C5181A578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221041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xmlns="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xmlns="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xmlns="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xmlns="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87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86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84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85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11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14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15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6453037"/>
      </p:ext>
    </p:extLst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714</TotalTime>
  <Words>85</Words>
  <Application>Microsoft Office PowerPoint</Application>
  <PresentationFormat>Произвольный</PresentationFormat>
  <Paragraphs>76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6</cp:lastModifiedBy>
  <cp:revision>55</cp:revision>
  <dcterms:created xsi:type="dcterms:W3CDTF">2024-03-21T14:24:58Z</dcterms:created>
  <dcterms:modified xsi:type="dcterms:W3CDTF">2026-03-30T06:01:48Z</dcterms:modified>
</cp:coreProperties>
</file>