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264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718FFDFF-0E84-9032-5580-BE0448B5F2F1}"/>
              </a:ext>
            </a:extLst>
          </p:cNvPr>
          <p:cNvSpPr/>
          <p:nvPr/>
        </p:nvSpPr>
        <p:spPr>
          <a:xfrm>
            <a:off x="659272" y="5350720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2025-2026 г.</a:t>
            </a:r>
          </a:p>
        </p:txBody>
      </p:sp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(вагоны)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44911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29298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608166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095159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88</Words>
  <Application>Microsoft Office PowerPoint</Application>
  <PresentationFormat>Широкоэкранный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52</cp:revision>
  <dcterms:created xsi:type="dcterms:W3CDTF">2024-03-21T14:24:58Z</dcterms:created>
  <dcterms:modified xsi:type="dcterms:W3CDTF">2026-04-06T02:16:51Z</dcterms:modified>
</cp:coreProperties>
</file>