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84" y="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5-2026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Техническая эксплуатация подвижного состава железных дорог (локомотивы)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92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92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225150" y="307057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88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168153" y="497380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90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89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11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486007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65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Ольга Юрьевна Дружинина</cp:lastModifiedBy>
  <cp:revision>24</cp:revision>
  <dcterms:created xsi:type="dcterms:W3CDTF">2024-03-21T12:48:24Z</dcterms:created>
  <dcterms:modified xsi:type="dcterms:W3CDTF">2026-03-30T05:00:42Z</dcterms:modified>
</cp:coreProperties>
</file>