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224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2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>
                <a:solidFill>
                  <a:prstClr val="white"/>
                </a:solidFill>
                <a:latin typeface="TT Hoves" panose="02000503030000020004"/>
              </a:rPr>
              <a:t>5-2026 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Организация перевозок и управление на транспорте (по видам)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9284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9284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1122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latin typeface="TT Hoves" panose="02000503030000020004"/>
              </a:rPr>
              <a:t>100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TT Hoves" panose="02000503030000020004"/>
              </a:rPr>
              <a:t>100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66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Гуков Павел Валерьевич</cp:lastModifiedBy>
  <cp:revision>23</cp:revision>
  <dcterms:created xsi:type="dcterms:W3CDTF">2024-03-21T12:48:24Z</dcterms:created>
  <dcterms:modified xsi:type="dcterms:W3CDTF">2026-04-06T02:09:10Z</dcterms:modified>
</cp:coreProperties>
</file>