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1" d="100"/>
          <a:sy n="81" d="100"/>
        </p:scale>
        <p:origin x="90" y="294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8" y="5181600"/>
            <a:ext cx="2463687" cy="84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Электроснабжение (по отраслям) / Электроснабжение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814216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478751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330238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468068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83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50</cp:revision>
  <dcterms:created xsi:type="dcterms:W3CDTF">2024-03-21T14:24:58Z</dcterms:created>
  <dcterms:modified xsi:type="dcterms:W3CDTF">2026-04-06T02:04:48Z</dcterms:modified>
</cp:coreProperties>
</file>