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>
        <p:scale>
          <a:sx n="64" d="100"/>
          <a:sy n="64" d="100"/>
        </p:scale>
        <p:origin x="-126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xmlns="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 smtClean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T Hoves" panose="02000503030000020004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T Hoves" panose="02000503030000020004"/>
              </a:rPr>
              <a:t>-202</a:t>
            </a:r>
            <a:r>
              <a:rPr lang="en-US" dirty="0" smtClean="0">
                <a:solidFill>
                  <a:prstClr val="white"/>
                </a:solidFill>
                <a:latin typeface="TT Hoves" panose="02000503030000020004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T Hoves" panose="02000503030000020004"/>
              </a:rPr>
              <a:t> 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Электроснабжение (по отраслям)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xmlns="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xmlns="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xmlns="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xmlns="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xmlns="" id="{717CE995-E07C-4C23-B4E7-49AA7B22D511}"/>
              </a:ext>
            </a:extLst>
          </p:cNvPr>
          <p:cNvSpPr txBox="1"/>
          <p:nvPr/>
        </p:nvSpPr>
        <p:spPr>
          <a:xfrm>
            <a:off x="1343681" y="3070576"/>
            <a:ext cx="9733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/>
              </a:rPr>
              <a:t>9</a:t>
            </a:r>
            <a:r>
              <a:rPr lang="en-US" sz="5400" dirty="0" smtClean="0">
                <a:latin typeface="TT Hoves" panose="02000503030000020004"/>
              </a:rPr>
              <a:t>5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xmlns="" id="{855C34F9-0D39-4B4D-AAE9-63FF0A15A34C}"/>
              </a:ext>
            </a:extLst>
          </p:cNvPr>
          <p:cNvSpPr txBox="1"/>
          <p:nvPr/>
        </p:nvSpPr>
        <p:spPr>
          <a:xfrm>
            <a:off x="1322041" y="4973804"/>
            <a:ext cx="5790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latin typeface="TT Hoves" panose="02000503030000020004"/>
              </a:rPr>
              <a:t>5</a:t>
            </a:r>
            <a:endParaRPr lang="ru-RU" sz="5400" dirty="0">
              <a:latin typeface="TT Hoves" panose="020005030300000200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xmlns="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xmlns="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xmlns="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xmlns="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xmlns="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xmlns="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xmlns="" id="{F40CFD21-5416-4A4F-8B31-12363880EF5B}"/>
              </a:ext>
            </a:extLst>
          </p:cNvPr>
          <p:cNvSpPr txBox="1"/>
          <p:nvPr/>
        </p:nvSpPr>
        <p:spPr>
          <a:xfrm>
            <a:off x="7525062" y="2887841"/>
            <a:ext cx="1401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xmlns="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xmlns="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xmlns="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63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6</cp:lastModifiedBy>
  <cp:revision>20</cp:revision>
  <dcterms:created xsi:type="dcterms:W3CDTF">2024-03-21T12:48:24Z</dcterms:created>
  <dcterms:modified xsi:type="dcterms:W3CDTF">2026-03-30T05:42:19Z</dcterms:modified>
</cp:coreProperties>
</file>