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1" d="100"/>
          <a:sy n="81" d="100"/>
        </p:scale>
        <p:origin x="90" y="294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Техническая эксплуатация транспортного радиоэлектронного оборудования (по видам транспорта)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7633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4700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162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spc="-1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088258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586453" y="4760752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TT Hoves" panose="02000503030000020004" charset="-52"/>
              </a:rPr>
              <a:t>100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779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6270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267974" y="461973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>
                <a:latin typeface="TT Hoves" panose="02000503030000020004" charset="-52"/>
              </a:rPr>
              <a:t>5</a:t>
            </a:r>
            <a:endParaRPr lang="ru-RU" sz="5400" dirty="0">
              <a:latin typeface="TT Hoves" panose="02000503030000020004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61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15</cp:revision>
  <dcterms:created xsi:type="dcterms:W3CDTF">2024-03-21T14:24:58Z</dcterms:created>
  <dcterms:modified xsi:type="dcterms:W3CDTF">2026-04-06T01:54:16Z</dcterms:modified>
</cp:coreProperties>
</file>