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294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343155A0-D599-8AE6-981C-6755F04C6C77}"/>
              </a:ext>
            </a:extLst>
          </p:cNvPr>
          <p:cNvSpPr/>
          <p:nvPr/>
        </p:nvSpPr>
        <p:spPr>
          <a:xfrm>
            <a:off x="659272" y="5350720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2025-2026 г.</a:t>
            </a:r>
          </a:p>
        </p:txBody>
      </p:sp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Строительство железных дорог, путь и путевое хозяйство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09177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449611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799832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954744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87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47</cp:revision>
  <dcterms:created xsi:type="dcterms:W3CDTF">2024-03-21T14:24:58Z</dcterms:created>
  <dcterms:modified xsi:type="dcterms:W3CDTF">2026-04-06T02:02:51Z</dcterms:modified>
</cp:coreProperties>
</file>