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2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Туризм и гостеприимство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83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17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83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17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94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343681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-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-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88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12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282808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25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75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59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Зерняев Денис</cp:lastModifiedBy>
  <cp:revision>29</cp:revision>
  <dcterms:created xsi:type="dcterms:W3CDTF">2024-03-21T12:48:24Z</dcterms:created>
  <dcterms:modified xsi:type="dcterms:W3CDTF">2025-04-03T08:56:49Z</dcterms:modified>
</cp:coreProperties>
</file>