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 varScale="1">
        <p:scale>
          <a:sx n="57" d="100"/>
          <a:sy n="57" d="100"/>
        </p:scale>
        <p:origin x="72" y="12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4-2025 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Юриспруденция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id="{83BE9712-7A24-4123-ABE3-9F5F6DBC6426}"/>
              </a:ext>
            </a:extLst>
          </p:cNvPr>
          <p:cNvSpPr txBox="1"/>
          <p:nvPr/>
        </p:nvSpPr>
        <p:spPr>
          <a:xfrm>
            <a:off x="9636746" y="2977638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86</a:t>
            </a: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14</a:t>
            </a: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84</a:t>
            </a: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16</a:t>
            </a: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92</a:t>
            </a: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id="{855C34F9-0D39-4B4D-AAE9-63FF0A15A34C}"/>
              </a:ext>
            </a:extLst>
          </p:cNvPr>
          <p:cNvSpPr txBox="1"/>
          <p:nvPr/>
        </p:nvSpPr>
        <p:spPr>
          <a:xfrm>
            <a:off x="1343681" y="4973804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-</a:t>
            </a: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3962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-</a:t>
            </a: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86</a:t>
            </a: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latin typeface="TT Hoves" panose="02000503030000020004"/>
              </a:rPr>
              <a:t>14</a:t>
            </a: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id="{A2427404-7D83-47E4-B39F-7A07E12A96BA}"/>
              </a:ext>
            </a:extLst>
          </p:cNvPr>
          <p:cNvSpPr txBox="1"/>
          <p:nvPr/>
        </p:nvSpPr>
        <p:spPr>
          <a:xfrm>
            <a:off x="10282808" y="49008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20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80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57</Words>
  <Application>Microsoft Office PowerPoint</Application>
  <PresentationFormat>Широкоэкранный</PresentationFormat>
  <Paragraphs>25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Calibri</vt:lpstr>
      <vt:lpstr>Calibri Light</vt:lpstr>
      <vt:lpstr>TT Hoves</vt:lpstr>
      <vt:lpstr>TT Hoves DemiBold</vt:lpstr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Зерняев Денис</cp:lastModifiedBy>
  <cp:revision>28</cp:revision>
  <dcterms:created xsi:type="dcterms:W3CDTF">2024-03-21T12:48:24Z</dcterms:created>
  <dcterms:modified xsi:type="dcterms:W3CDTF">2025-04-03T08:36:10Z</dcterms:modified>
</cp:coreProperties>
</file>