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72" y="12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Организация перевозок и управление на транспорте (по видам)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95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5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95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5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225150" y="3070576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343681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95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5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95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5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486007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66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Зерняев Денис</cp:lastModifiedBy>
  <cp:revision>20</cp:revision>
  <dcterms:created xsi:type="dcterms:W3CDTF">2024-03-21T12:48:24Z</dcterms:created>
  <dcterms:modified xsi:type="dcterms:W3CDTF">2025-04-03T03:44:23Z</dcterms:modified>
</cp:coreProperties>
</file>