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Туризм и гостеприимство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20867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707366" y="2460884"/>
            <a:ext cx="1387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54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22</cp:revision>
  <dcterms:created xsi:type="dcterms:W3CDTF">2024-03-21T14:24:58Z</dcterms:created>
  <dcterms:modified xsi:type="dcterms:W3CDTF">2025-04-03T03:06:40Z</dcterms:modified>
</cp:coreProperties>
</file>