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Экономика и бухгалтерский учет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80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20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85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24424" y="4716166"/>
            <a:ext cx="944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85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15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15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85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55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19</cp:revision>
  <dcterms:created xsi:type="dcterms:W3CDTF">2024-03-21T14:24:58Z</dcterms:created>
  <dcterms:modified xsi:type="dcterms:W3CDTF">2025-04-03T03:01:49Z</dcterms:modified>
</cp:coreProperties>
</file>