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Автоматика и телемеханика на транспорте (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жд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 транспорте)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82630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85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15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5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60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18</cp:revision>
  <dcterms:created xsi:type="dcterms:W3CDTF">2024-03-21T14:24:58Z</dcterms:created>
  <dcterms:modified xsi:type="dcterms:W3CDTF">2025-04-03T02:59:30Z</dcterms:modified>
</cp:coreProperties>
</file>