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Техническая эксплуатация подвижного состава железных дорог (вагоны)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149052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074662" y="4619736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60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16</cp:revision>
  <dcterms:created xsi:type="dcterms:W3CDTF">2024-03-21T14:24:58Z</dcterms:created>
  <dcterms:modified xsi:type="dcterms:W3CDTF">2025-04-03T02:54:16Z</dcterms:modified>
</cp:coreProperties>
</file>