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Строительство железных дорог, путь и путевое хозяйство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87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13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92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315756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586453" y="4760752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267974" y="461973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959652" y="2566372"/>
            <a:ext cx="1152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59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11</cp:revision>
  <dcterms:created xsi:type="dcterms:W3CDTF">2024-03-21T14:24:58Z</dcterms:created>
  <dcterms:modified xsi:type="dcterms:W3CDTF">2025-04-03T02:32:00Z</dcterms:modified>
</cp:coreProperties>
</file>