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Юриспруденция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047812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799369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760915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034680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77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53</cp:revision>
  <dcterms:created xsi:type="dcterms:W3CDTF">2024-03-21T14:24:58Z</dcterms:created>
  <dcterms:modified xsi:type="dcterms:W3CDTF">2025-04-03T09:47:57Z</dcterms:modified>
</cp:coreProperties>
</file>