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97" r:id="rId2"/>
    <p:sldId id="279" r:id="rId3"/>
    <p:sldId id="294" r:id="rId4"/>
    <p:sldId id="286" r:id="rId5"/>
    <p:sldId id="288" r:id="rId6"/>
    <p:sldId id="290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0" pos="3840">
          <p15:clr>
            <a:srgbClr val="A4A3A4"/>
          </p15:clr>
        </p15:guide>
        <p15:guide id="1" orient="horz" pos="354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6E51"/>
    <a:srgbClr val="B5256B"/>
    <a:srgbClr val="236AFF"/>
    <a:srgbClr val="6B2949"/>
    <a:srgbClr val="ECC213"/>
    <a:srgbClr val="10A076"/>
    <a:srgbClr val="0A6D51"/>
    <a:srgbClr val="F0F5F4"/>
    <a:srgbClr val="17F1B1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56" d="100"/>
          <a:sy n="56" d="100"/>
        </p:scale>
        <p:origin x="90" y="1260"/>
      </p:cViewPr>
      <p:guideLst>
        <p:guide pos="3840"/>
        <p:guide orient="horz" pos="354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4B3B2A-3BEE-4049-936E-EBB75FDE76F0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655B70-CB85-445B-80EA-FC0DC3B16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60731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BB605D92-EBCE-4A4D-87ED-ED4D330B6D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847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7279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T Hoves" panose="02000503030000020004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125B50"/>
                </a:solidFill>
                <a:latin typeface="TT Hoves" panose="02000503030000020004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prstClr val="black"/>
                </a:solidFill>
                <a:latin typeface="TT Hoves" panose="02000503030000020004"/>
              </a:rPr>
              <a:t>Право и организация социального обеспечения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544CEBEB-88B4-47A3-8FEC-8DD6155D48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3437139"/>
              </p:ext>
            </p:extLst>
          </p:nvPr>
        </p:nvGraphicFramePr>
        <p:xfrm>
          <a:off x="0" y="1961350"/>
          <a:ext cx="12104915" cy="46733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0983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3188764467"/>
                    </a:ext>
                  </a:extLst>
                </a:gridCol>
              </a:tblGrid>
              <a:tr h="125306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36710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25306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9142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Таблица 2">
            <a:extLst>
              <a:ext uri="{FF2B5EF4-FFF2-40B4-BE49-F238E27FC236}">
                <a16:creationId xmlns:a16="http://schemas.microsoft.com/office/drawing/2014/main" id="{7BB70C2D-4F1E-4885-9248-3CAECFD476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8953821"/>
              </p:ext>
            </p:extLst>
          </p:nvPr>
        </p:nvGraphicFramePr>
        <p:xfrm>
          <a:off x="0" y="2194561"/>
          <a:ext cx="11982996" cy="4476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5749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</a:tblGrid>
              <a:tr h="111979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79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79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1131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221596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2350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3000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Таблица 2">
            <a:extLst>
              <a:ext uri="{FF2B5EF4-FFF2-40B4-BE49-F238E27FC236}">
                <a16:creationId xmlns:a16="http://schemas.microsoft.com/office/drawing/2014/main" id="{AD2A21C9-3BA2-4F30-A04A-6E1F47E8BA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53371"/>
              </p:ext>
            </p:extLst>
          </p:nvPr>
        </p:nvGraphicFramePr>
        <p:xfrm>
          <a:off x="0" y="2190752"/>
          <a:ext cx="12104915" cy="44084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0983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176326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  <a:gridCol w="2665640">
                  <a:extLst>
                    <a:ext uri="{9D8B030D-6E8A-4147-A177-3AD203B41FA5}">
                      <a16:colId xmlns:a16="http://schemas.microsoft.com/office/drawing/2014/main" val="3188764467"/>
                    </a:ext>
                  </a:extLst>
                </a:gridCol>
              </a:tblGrid>
              <a:tr h="103660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79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9224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3660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7004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Таблица 2">
            <a:extLst>
              <a:ext uri="{FF2B5EF4-FFF2-40B4-BE49-F238E27FC236}">
                <a16:creationId xmlns:a16="http://schemas.microsoft.com/office/drawing/2014/main" id="{A40C4703-93D8-43B0-AA94-C5181A5784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1785795"/>
              </p:ext>
            </p:extLst>
          </p:nvPr>
        </p:nvGraphicFramePr>
        <p:xfrm>
          <a:off x="0" y="2194561"/>
          <a:ext cx="11982996" cy="4476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5749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</a:tblGrid>
              <a:tr h="111979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1131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221596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2350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6453037"/>
      </p:ext>
    </p:extLst>
  </p:cSld>
  <p:clrMapOvr>
    <a:masterClrMapping/>
  </p:clrMapOvr>
</p:sld>
</file>

<file path=ppt/theme/theme1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711</TotalTime>
  <Words>81</Words>
  <Application>Microsoft Office PowerPoint</Application>
  <PresentationFormat>Широкоэкранный</PresentationFormat>
  <Paragraphs>76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TT Hoves</vt:lpstr>
      <vt:lpstr>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Mobile Systems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Анастасия</dc:creator>
  <cp:lastModifiedBy>Зерняев Денис</cp:lastModifiedBy>
  <cp:revision>52</cp:revision>
  <dcterms:created xsi:type="dcterms:W3CDTF">2024-03-21T14:24:58Z</dcterms:created>
  <dcterms:modified xsi:type="dcterms:W3CDTF">2025-04-03T09:46:38Z</dcterms:modified>
</cp:coreProperties>
</file>