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Экономика и бухгалтерский учет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188313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9417639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218319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84597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80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51</cp:revision>
  <dcterms:created xsi:type="dcterms:W3CDTF">2024-03-21T14:24:58Z</dcterms:created>
  <dcterms:modified xsi:type="dcterms:W3CDTF">2025-04-03T09:45:25Z</dcterms:modified>
</cp:coreProperties>
</file>