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97" r:id="rId2"/>
    <p:sldId id="279" r:id="rId3"/>
    <p:sldId id="294" r:id="rId4"/>
    <p:sldId id="286" r:id="rId5"/>
    <p:sldId id="288" r:id="rId6"/>
    <p:sldId id="29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E51"/>
    <a:srgbClr val="B5256B"/>
    <a:srgbClr val="236AFF"/>
    <a:srgbClr val="6B2949"/>
    <a:srgbClr val="ECC213"/>
    <a:srgbClr val="10A076"/>
    <a:srgbClr val="0A6D51"/>
    <a:srgbClr val="F0F5F4"/>
    <a:srgbClr val="17F1B1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56" d="100"/>
          <a:sy n="56" d="100"/>
        </p:scale>
        <p:origin x="90" y="1260"/>
      </p:cViewPr>
      <p:guideLst>
        <p:guide pos="3840"/>
        <p:guide orient="horz" pos="3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B3B2A-3BEE-4049-936E-EBB75FDE76F0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55B70-CB85-445B-80EA-FC0DC3B16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073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B605D92-EBCE-4A4D-87ED-ED4D330B6D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7279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Автоматика и телемеханика на транспорте (</a:t>
            </a:r>
            <a:r>
              <a:rPr lang="ru-RU" sz="3200" b="1" dirty="0" err="1">
                <a:solidFill>
                  <a:prstClr val="black"/>
                </a:solidFill>
                <a:latin typeface="TT Hoves" panose="02000503030000020004"/>
              </a:rPr>
              <a:t>жд</a:t>
            </a:r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 транспорте)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544CEBEB-88B4-47A3-8FEC-8DD6155D48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385244"/>
              </p:ext>
            </p:extLst>
          </p:nvPr>
        </p:nvGraphicFramePr>
        <p:xfrm>
          <a:off x="0" y="1961350"/>
          <a:ext cx="12104915" cy="4673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36710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142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7BB70C2D-4F1E-4885-9248-3CAECFD47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711114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000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Таблица 2">
            <a:extLst>
              <a:ext uri="{FF2B5EF4-FFF2-40B4-BE49-F238E27FC236}">
                <a16:creationId xmlns:a16="http://schemas.microsoft.com/office/drawing/2014/main" id="{AD2A21C9-3BA2-4F30-A04A-6E1F47E8B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086622"/>
              </p:ext>
            </p:extLst>
          </p:nvPr>
        </p:nvGraphicFramePr>
        <p:xfrm>
          <a:off x="0" y="2190752"/>
          <a:ext cx="12104915" cy="4408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176326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665640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9224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004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A40C4703-93D8-43B0-AA94-C5181A578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9608287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453037"/>
      </p:ext>
    </p:extLst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</TotalTime>
  <Words>85</Words>
  <Application>Microsoft Office PowerPoint</Application>
  <PresentationFormat>Широкоэкранный</PresentationFormat>
  <Paragraphs>76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Зерняев Денис</cp:lastModifiedBy>
  <cp:revision>50</cp:revision>
  <dcterms:created xsi:type="dcterms:W3CDTF">2024-03-21T14:24:58Z</dcterms:created>
  <dcterms:modified xsi:type="dcterms:W3CDTF">2025-04-03T09:44:09Z</dcterms:modified>
</cp:coreProperties>
</file>