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Техническая эксплуатация подвижного состава железных дорог (локомотивы)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172875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752076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280042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570692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85</Words>
  <Application>Microsoft Office PowerPoint</Application>
  <PresentationFormat>Широкоэкранный</PresentationFormat>
  <Paragraphs>76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49</cp:revision>
  <dcterms:created xsi:type="dcterms:W3CDTF">2024-03-21T14:24:58Z</dcterms:created>
  <dcterms:modified xsi:type="dcterms:W3CDTF">2025-04-03T09:42:08Z</dcterms:modified>
</cp:coreProperties>
</file>