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78" y="96"/>
      </p:cViewPr>
      <p:guideLst>
        <p:guide pos="3840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Техническая эксплуатация транспортного радиоэлектронного оборудования (по видам транспорта)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721909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083991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468281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957064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86</Words>
  <Application>Microsoft Office PowerPoint</Application>
  <PresentationFormat>Широкоэкранный</PresentationFormat>
  <Paragraphs>76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45</cp:revision>
  <dcterms:created xsi:type="dcterms:W3CDTF">2024-03-21T14:24:58Z</dcterms:created>
  <dcterms:modified xsi:type="dcterms:W3CDTF">2025-04-03T09:32:56Z</dcterms:modified>
</cp:coreProperties>
</file>