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5143500" cx="9144000"/>
  <p:notesSz cx="6858000" cy="9144000"/>
  <p:embeddedFontLst>
    <p:embeddedFont>
      <p:font typeface="Roboto"/>
      <p:regular r:id="rId13"/>
      <p:bold r:id="rId14"/>
      <p:italic r:id="rId15"/>
      <p:boldItalic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Roboto-regular.fntdata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Roboto-italic.fntdata"/><Relationship Id="rId14" Type="http://schemas.openxmlformats.org/officeDocument/2006/relationships/font" Target="fonts/Roboto-bold.fntdata"/><Relationship Id="rId16" Type="http://schemas.openxmlformats.org/officeDocument/2006/relationships/font" Target="fonts/Roboto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4349301a38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4349301a38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4349301a38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4349301a38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4334a5de15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4334a5de15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4334a5de15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4334a5de15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4334a5de15_0_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4334a5de15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4334a5de15_0_3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4334a5de15_0_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" y="0"/>
            <a:ext cx="9143998" cy="5143502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>
            <p:ph type="ctrTitle"/>
          </p:nvPr>
        </p:nvSpPr>
        <p:spPr>
          <a:xfrm>
            <a:off x="940900" y="1158550"/>
            <a:ext cx="5950500" cy="729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3600">
                <a:latin typeface="Roboto"/>
                <a:ea typeface="Roboto"/>
                <a:cs typeface="Roboto"/>
                <a:sym typeface="Roboto"/>
              </a:rPr>
              <a:t>ТЕКСТ ЗАГОЛОВКА</a:t>
            </a:r>
            <a:endParaRPr sz="36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56" name="Google Shape;56;p13"/>
          <p:cNvSpPr txBox="1"/>
          <p:nvPr>
            <p:ph idx="1" type="subTitle"/>
          </p:nvPr>
        </p:nvSpPr>
        <p:spPr>
          <a:xfrm>
            <a:off x="940900" y="1787675"/>
            <a:ext cx="5730600" cy="64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999999"/>
                </a:solidFill>
                <a:latin typeface="Roboto"/>
                <a:ea typeface="Roboto"/>
                <a:cs typeface="Roboto"/>
                <a:sym typeface="Roboto"/>
              </a:rPr>
              <a:t>Текст подзаголовка</a:t>
            </a:r>
            <a:endParaRPr>
              <a:solidFill>
                <a:srgbClr val="999999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>
            <p:ph type="ctrTitle"/>
          </p:nvPr>
        </p:nvSpPr>
        <p:spPr>
          <a:xfrm>
            <a:off x="940900" y="1158550"/>
            <a:ext cx="5950500" cy="729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3600">
                <a:latin typeface="Roboto"/>
                <a:ea typeface="Roboto"/>
                <a:cs typeface="Roboto"/>
                <a:sym typeface="Roboto"/>
              </a:rPr>
              <a:t>ТЕКСТ ЗАГОЛОВКА</a:t>
            </a:r>
            <a:endParaRPr sz="36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62" name="Google Shape;62;p14"/>
          <p:cNvSpPr txBox="1"/>
          <p:nvPr>
            <p:ph idx="1" type="subTitle"/>
          </p:nvPr>
        </p:nvSpPr>
        <p:spPr>
          <a:xfrm>
            <a:off x="940900" y="1787675"/>
            <a:ext cx="5730600" cy="64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999999"/>
                </a:solidFill>
                <a:latin typeface="Roboto"/>
                <a:ea typeface="Roboto"/>
                <a:cs typeface="Roboto"/>
                <a:sym typeface="Roboto"/>
              </a:rPr>
              <a:t>Текст подзаголовка</a:t>
            </a:r>
            <a:endParaRPr>
              <a:solidFill>
                <a:srgbClr val="999999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63" name="Google Shape;63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3998" cy="5143502"/>
          </a:xfrm>
          <a:prstGeom prst="rect">
            <a:avLst/>
          </a:prstGeom>
          <a:noFill/>
          <a:ln>
            <a:noFill/>
          </a:ln>
        </p:spPr>
      </p:pic>
      <p:sp>
        <p:nvSpPr>
          <p:cNvPr id="64" name="Google Shape;64;p14"/>
          <p:cNvSpPr txBox="1"/>
          <p:nvPr>
            <p:ph type="ctrTitle"/>
          </p:nvPr>
        </p:nvSpPr>
        <p:spPr>
          <a:xfrm>
            <a:off x="441525" y="515650"/>
            <a:ext cx="5950500" cy="729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3600">
                <a:latin typeface="Roboto"/>
                <a:ea typeface="Roboto"/>
                <a:cs typeface="Roboto"/>
                <a:sym typeface="Roboto"/>
              </a:rPr>
              <a:t>ТЕКСТ ЗАГОЛОВКА</a:t>
            </a:r>
            <a:endParaRPr sz="36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65" name="Google Shape;65;p14"/>
          <p:cNvSpPr txBox="1"/>
          <p:nvPr>
            <p:ph idx="1" type="subTitle"/>
          </p:nvPr>
        </p:nvSpPr>
        <p:spPr>
          <a:xfrm>
            <a:off x="441525" y="1144775"/>
            <a:ext cx="5730600" cy="64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999999"/>
                </a:solidFill>
                <a:latin typeface="Roboto"/>
                <a:ea typeface="Roboto"/>
                <a:cs typeface="Roboto"/>
                <a:sym typeface="Roboto"/>
              </a:rPr>
              <a:t>Текст подзаголовка</a:t>
            </a:r>
            <a:endParaRPr>
              <a:solidFill>
                <a:srgbClr val="999999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66" name="Google Shape;66;p14"/>
          <p:cNvSpPr txBox="1"/>
          <p:nvPr/>
        </p:nvSpPr>
        <p:spPr>
          <a:xfrm>
            <a:off x="441525" y="1887550"/>
            <a:ext cx="3922800" cy="2476800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txBody>
          <a:bodyPr anchorCtr="0" anchor="t" bIns="180000" lIns="180000" spcFirstLastPara="1" rIns="180000" wrap="square" tIns="18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500"/>
              <a:t>Мы вынуждены отталкиваться от того, что глубокий уровень погружения обеспечивает актуальность дальнейших направлений развития. Как принято считать, явные признаки победы институциализации, вне зависимости от их уровня, должны быть в равной степени предоставлены сами себе. </a:t>
            </a:r>
            <a:endParaRPr sz="1500"/>
          </a:p>
        </p:txBody>
      </p:sp>
      <p:sp>
        <p:nvSpPr>
          <p:cNvPr id="67" name="Google Shape;67;p14"/>
          <p:cNvSpPr txBox="1"/>
          <p:nvPr/>
        </p:nvSpPr>
        <p:spPr>
          <a:xfrm>
            <a:off x="4673925" y="1887550"/>
            <a:ext cx="3922800" cy="2476800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txBody>
          <a:bodyPr anchorCtr="0" anchor="t" bIns="180000" lIns="180000" spcFirstLastPara="1" rIns="180000" wrap="square" tIns="18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500"/>
              <a:t>Мы вынуждены отталкиваться от того, что глубокий уровень погружения обеспечивает актуальность дальнейших направлений развития. Как принято считать, явные признаки победы институциализации, вне зависимости от их уровня, должны быть в равной степени предоставлены сами себе. </a:t>
            </a:r>
            <a:endParaRPr sz="15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5"/>
          <p:cNvSpPr txBox="1"/>
          <p:nvPr>
            <p:ph type="ctrTitle"/>
          </p:nvPr>
        </p:nvSpPr>
        <p:spPr>
          <a:xfrm>
            <a:off x="940900" y="1158550"/>
            <a:ext cx="5950500" cy="729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3600">
                <a:latin typeface="Roboto"/>
                <a:ea typeface="Roboto"/>
                <a:cs typeface="Roboto"/>
                <a:sym typeface="Roboto"/>
              </a:rPr>
              <a:t>ТЕКСТ ЗАГОЛОВКА</a:t>
            </a:r>
            <a:endParaRPr sz="36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73" name="Google Shape;73;p15"/>
          <p:cNvSpPr txBox="1"/>
          <p:nvPr>
            <p:ph idx="1" type="subTitle"/>
          </p:nvPr>
        </p:nvSpPr>
        <p:spPr>
          <a:xfrm>
            <a:off x="940900" y="1787675"/>
            <a:ext cx="5730600" cy="64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999999"/>
                </a:solidFill>
                <a:latin typeface="Roboto"/>
                <a:ea typeface="Roboto"/>
                <a:cs typeface="Roboto"/>
                <a:sym typeface="Roboto"/>
              </a:rPr>
              <a:t>Текст подзаголовка</a:t>
            </a:r>
            <a:endParaRPr>
              <a:solidFill>
                <a:srgbClr val="999999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74" name="Google Shape;74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3998" cy="5143502"/>
          </a:xfrm>
          <a:prstGeom prst="rect">
            <a:avLst/>
          </a:prstGeom>
          <a:noFill/>
          <a:ln>
            <a:noFill/>
          </a:ln>
        </p:spPr>
      </p:pic>
      <p:sp>
        <p:nvSpPr>
          <p:cNvPr id="75" name="Google Shape;75;p15"/>
          <p:cNvSpPr txBox="1"/>
          <p:nvPr>
            <p:ph type="ctrTitle"/>
          </p:nvPr>
        </p:nvSpPr>
        <p:spPr>
          <a:xfrm>
            <a:off x="441525" y="515650"/>
            <a:ext cx="5950500" cy="729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3600">
                <a:latin typeface="Roboto"/>
                <a:ea typeface="Roboto"/>
                <a:cs typeface="Roboto"/>
                <a:sym typeface="Roboto"/>
              </a:rPr>
              <a:t>ТЕКСТ ЗАГОЛОВКА</a:t>
            </a:r>
            <a:endParaRPr sz="36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76" name="Google Shape;76;p15"/>
          <p:cNvSpPr txBox="1"/>
          <p:nvPr>
            <p:ph idx="1" type="subTitle"/>
          </p:nvPr>
        </p:nvSpPr>
        <p:spPr>
          <a:xfrm>
            <a:off x="441525" y="1144775"/>
            <a:ext cx="5730600" cy="64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999999"/>
                </a:solidFill>
                <a:latin typeface="Roboto"/>
                <a:ea typeface="Roboto"/>
                <a:cs typeface="Roboto"/>
                <a:sym typeface="Roboto"/>
              </a:rPr>
              <a:t>Текст подзаголовка</a:t>
            </a:r>
            <a:endParaRPr>
              <a:solidFill>
                <a:srgbClr val="999999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77" name="Google Shape;77;p15"/>
          <p:cNvSpPr txBox="1"/>
          <p:nvPr/>
        </p:nvSpPr>
        <p:spPr>
          <a:xfrm>
            <a:off x="441525" y="1887550"/>
            <a:ext cx="3922800" cy="2643000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txBody>
          <a:bodyPr anchorCtr="0" anchor="t" bIns="180000" lIns="180000" spcFirstLastPara="1" rIns="180000" wrap="square" tIns="18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500"/>
              <a:t>Мы вынуждены отталкиваться от того, что глубокий уровень погружения обеспечивает актуальность дальнейших направлений развития. Как принято считать, явные признаки победы институциализации, вне зависимости от их уровня, должны быть в равной степени предоставлены сами себе. </a:t>
            </a:r>
            <a:endParaRPr sz="1500"/>
          </a:p>
        </p:txBody>
      </p:sp>
      <p:sp>
        <p:nvSpPr>
          <p:cNvPr id="78" name="Google Shape;78;p15"/>
          <p:cNvSpPr/>
          <p:nvPr/>
        </p:nvSpPr>
        <p:spPr>
          <a:xfrm>
            <a:off x="4522050" y="1887550"/>
            <a:ext cx="4459500" cy="26430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15"/>
          <p:cNvSpPr/>
          <p:nvPr/>
        </p:nvSpPr>
        <p:spPr>
          <a:xfrm>
            <a:off x="4648850" y="2030350"/>
            <a:ext cx="4192500" cy="23403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D9D9D9"/>
                </a:solidFill>
              </a:rPr>
              <a:t>Картинка № 1</a:t>
            </a:r>
            <a:endParaRPr>
              <a:solidFill>
                <a:srgbClr val="D9D9D9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" y="0"/>
            <a:ext cx="9143998" cy="5143502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6"/>
          <p:cNvSpPr txBox="1"/>
          <p:nvPr>
            <p:ph type="ctrTitle"/>
          </p:nvPr>
        </p:nvSpPr>
        <p:spPr>
          <a:xfrm>
            <a:off x="940900" y="1158550"/>
            <a:ext cx="5950500" cy="729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3600">
                <a:latin typeface="Roboto"/>
                <a:ea typeface="Roboto"/>
                <a:cs typeface="Roboto"/>
                <a:sym typeface="Roboto"/>
              </a:rPr>
              <a:t>ТЕКСТ ЗАГОЛОВКА</a:t>
            </a:r>
            <a:endParaRPr sz="36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86" name="Google Shape;86;p16"/>
          <p:cNvSpPr txBox="1"/>
          <p:nvPr>
            <p:ph idx="1" type="subTitle"/>
          </p:nvPr>
        </p:nvSpPr>
        <p:spPr>
          <a:xfrm>
            <a:off x="940900" y="1787675"/>
            <a:ext cx="5730600" cy="64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999999"/>
                </a:solidFill>
                <a:latin typeface="Roboto"/>
                <a:ea typeface="Roboto"/>
                <a:cs typeface="Roboto"/>
                <a:sym typeface="Roboto"/>
              </a:rPr>
              <a:t>Текст подзаголовка</a:t>
            </a:r>
            <a:endParaRPr>
              <a:solidFill>
                <a:srgbClr val="999999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87" name="Google Shape;87;p16"/>
          <p:cNvSpPr/>
          <p:nvPr/>
        </p:nvSpPr>
        <p:spPr>
          <a:xfrm>
            <a:off x="6152200" y="189750"/>
            <a:ext cx="2786400" cy="47640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16"/>
          <p:cNvSpPr/>
          <p:nvPr/>
        </p:nvSpPr>
        <p:spPr>
          <a:xfrm>
            <a:off x="6275125" y="346438"/>
            <a:ext cx="2544000" cy="14199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D9D9D9"/>
                </a:solidFill>
              </a:rPr>
              <a:t>Картинка № 1</a:t>
            </a:r>
            <a:endParaRPr>
              <a:solidFill>
                <a:srgbClr val="D9D9D9"/>
              </a:solidFill>
            </a:endParaRPr>
          </a:p>
        </p:txBody>
      </p:sp>
      <p:sp>
        <p:nvSpPr>
          <p:cNvPr id="89" name="Google Shape;89;p16"/>
          <p:cNvSpPr/>
          <p:nvPr/>
        </p:nvSpPr>
        <p:spPr>
          <a:xfrm>
            <a:off x="6275125" y="1881746"/>
            <a:ext cx="2544000" cy="14199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D9D9D9"/>
                </a:solidFill>
              </a:rPr>
              <a:t>Картинка № 2</a:t>
            </a:r>
            <a:endParaRPr/>
          </a:p>
        </p:txBody>
      </p:sp>
      <p:sp>
        <p:nvSpPr>
          <p:cNvPr id="90" name="Google Shape;90;p16"/>
          <p:cNvSpPr/>
          <p:nvPr/>
        </p:nvSpPr>
        <p:spPr>
          <a:xfrm>
            <a:off x="6275125" y="3417054"/>
            <a:ext cx="2544000" cy="14199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D9D9D9"/>
                </a:solidFill>
              </a:rPr>
              <a:t>Картинка № 3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" name="Google Shape;95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" y="0"/>
            <a:ext cx="9143998" cy="5143502"/>
          </a:xfrm>
          <a:prstGeom prst="rect">
            <a:avLst/>
          </a:prstGeom>
          <a:noFill/>
          <a:ln>
            <a:noFill/>
          </a:ln>
        </p:spPr>
      </p:pic>
      <p:sp>
        <p:nvSpPr>
          <p:cNvPr id="96" name="Google Shape;96;p17"/>
          <p:cNvSpPr txBox="1"/>
          <p:nvPr>
            <p:ph type="ctrTitle"/>
          </p:nvPr>
        </p:nvSpPr>
        <p:spPr>
          <a:xfrm>
            <a:off x="940900" y="1158550"/>
            <a:ext cx="5950500" cy="729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3600">
                <a:latin typeface="Roboto"/>
                <a:ea typeface="Roboto"/>
                <a:cs typeface="Roboto"/>
                <a:sym typeface="Roboto"/>
              </a:rPr>
              <a:t>ТЕКСТ ЗАГОЛОВКА</a:t>
            </a:r>
            <a:endParaRPr sz="36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97" name="Google Shape;97;p17"/>
          <p:cNvSpPr txBox="1"/>
          <p:nvPr>
            <p:ph idx="1" type="subTitle"/>
          </p:nvPr>
        </p:nvSpPr>
        <p:spPr>
          <a:xfrm>
            <a:off x="940900" y="1787675"/>
            <a:ext cx="5730600" cy="64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999999"/>
                </a:solidFill>
                <a:latin typeface="Roboto"/>
                <a:ea typeface="Roboto"/>
                <a:cs typeface="Roboto"/>
                <a:sym typeface="Roboto"/>
              </a:rPr>
              <a:t>Текст подзаголовка</a:t>
            </a:r>
            <a:endParaRPr>
              <a:solidFill>
                <a:srgbClr val="999999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98" name="Google Shape;98;p17"/>
          <p:cNvSpPr/>
          <p:nvPr/>
        </p:nvSpPr>
        <p:spPr>
          <a:xfrm>
            <a:off x="5657500" y="579325"/>
            <a:ext cx="3281100" cy="38652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17"/>
          <p:cNvSpPr/>
          <p:nvPr/>
        </p:nvSpPr>
        <p:spPr>
          <a:xfrm>
            <a:off x="5802249" y="779918"/>
            <a:ext cx="2995500" cy="1672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D9D9D9"/>
                </a:solidFill>
              </a:rPr>
              <a:t>Картинка № 1</a:t>
            </a:r>
            <a:endParaRPr>
              <a:solidFill>
                <a:srgbClr val="D9D9D9"/>
              </a:solidFill>
            </a:endParaRPr>
          </a:p>
        </p:txBody>
      </p:sp>
      <p:sp>
        <p:nvSpPr>
          <p:cNvPr id="100" name="Google Shape;100;p17"/>
          <p:cNvSpPr/>
          <p:nvPr/>
        </p:nvSpPr>
        <p:spPr>
          <a:xfrm>
            <a:off x="5802249" y="2587805"/>
            <a:ext cx="2995500" cy="1672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D9D9D9"/>
                </a:solidFill>
              </a:rPr>
              <a:t>Картинка № 2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" name="Google Shape;105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" y="0"/>
            <a:ext cx="9143998" cy="5143502"/>
          </a:xfrm>
          <a:prstGeom prst="rect">
            <a:avLst/>
          </a:prstGeom>
          <a:noFill/>
          <a:ln>
            <a:noFill/>
          </a:ln>
        </p:spPr>
      </p:pic>
      <p:sp>
        <p:nvSpPr>
          <p:cNvPr id="106" name="Google Shape;106;p18"/>
          <p:cNvSpPr txBox="1"/>
          <p:nvPr>
            <p:ph type="ctrTitle"/>
          </p:nvPr>
        </p:nvSpPr>
        <p:spPr>
          <a:xfrm>
            <a:off x="621325" y="828975"/>
            <a:ext cx="5950500" cy="729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3600">
                <a:latin typeface="Roboto"/>
                <a:ea typeface="Roboto"/>
                <a:cs typeface="Roboto"/>
                <a:sym typeface="Roboto"/>
              </a:rPr>
              <a:t>ТЕКСТ ЗАГОЛОВКА</a:t>
            </a:r>
            <a:endParaRPr sz="36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07" name="Google Shape;107;p18"/>
          <p:cNvSpPr txBox="1"/>
          <p:nvPr>
            <p:ph idx="1" type="subTitle"/>
          </p:nvPr>
        </p:nvSpPr>
        <p:spPr>
          <a:xfrm>
            <a:off x="621325" y="1458100"/>
            <a:ext cx="5730600" cy="64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999999"/>
                </a:solidFill>
                <a:latin typeface="Roboto"/>
                <a:ea typeface="Roboto"/>
                <a:cs typeface="Roboto"/>
                <a:sym typeface="Roboto"/>
              </a:rPr>
              <a:t>Текст подзаголовка</a:t>
            </a:r>
            <a:endParaRPr>
              <a:solidFill>
                <a:srgbClr val="999999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08" name="Google Shape;108;p18"/>
          <p:cNvSpPr/>
          <p:nvPr/>
        </p:nvSpPr>
        <p:spPr>
          <a:xfrm>
            <a:off x="4489050" y="2101000"/>
            <a:ext cx="4459500" cy="26430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" name="Google Shape;109;p18"/>
          <p:cNvSpPr/>
          <p:nvPr/>
        </p:nvSpPr>
        <p:spPr>
          <a:xfrm>
            <a:off x="4615850" y="2243800"/>
            <a:ext cx="4192500" cy="23403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D9D9D9"/>
                </a:solidFill>
              </a:rPr>
              <a:t>Картинка № 1</a:t>
            </a:r>
            <a:endParaRPr>
              <a:solidFill>
                <a:srgbClr val="D9D9D9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4" name="Google Shape;114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" y="0"/>
            <a:ext cx="9143998" cy="5143502"/>
          </a:xfrm>
          <a:prstGeom prst="rect">
            <a:avLst/>
          </a:prstGeom>
          <a:noFill/>
          <a:ln>
            <a:noFill/>
          </a:ln>
        </p:spPr>
      </p:pic>
      <p:sp>
        <p:nvSpPr>
          <p:cNvPr id="115" name="Google Shape;115;p19"/>
          <p:cNvSpPr txBox="1"/>
          <p:nvPr>
            <p:ph type="ctrTitle"/>
          </p:nvPr>
        </p:nvSpPr>
        <p:spPr>
          <a:xfrm>
            <a:off x="1212875" y="729075"/>
            <a:ext cx="6718500" cy="669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latin typeface="Roboto"/>
                <a:ea typeface="Roboto"/>
                <a:cs typeface="Roboto"/>
                <a:sym typeface="Roboto"/>
              </a:rPr>
              <a:t>ТЕКСТ ЗАГОЛОВКА</a:t>
            </a:r>
            <a:endParaRPr sz="24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16" name="Google Shape;116;p19"/>
          <p:cNvSpPr/>
          <p:nvPr/>
        </p:nvSpPr>
        <p:spPr>
          <a:xfrm>
            <a:off x="1212750" y="1399025"/>
            <a:ext cx="6718500" cy="37443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7" name="Google Shape;117;p19"/>
          <p:cNvSpPr/>
          <p:nvPr/>
        </p:nvSpPr>
        <p:spPr>
          <a:xfrm>
            <a:off x="1319566" y="1512607"/>
            <a:ext cx="6504000" cy="36309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D9D9D9"/>
                </a:solidFill>
              </a:rPr>
              <a:t>Картинка № 1</a:t>
            </a:r>
            <a:endParaRPr>
              <a:solidFill>
                <a:srgbClr val="D9D9D9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